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59" r:id="rId6"/>
    <p:sldId id="265" r:id="rId7"/>
    <p:sldId id="257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36D1-AD2D-47F4-B32F-75F27CD41708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F3E4-81D6-4B4D-8A21-128ABAC07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F3E4-81D6-4B4D-8A21-128ABAC0774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панно и фоны\ф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2348880"/>
            <a:ext cx="5477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Осенние мотивы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76672"/>
            <a:ext cx="5169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Кружок </a:t>
            </a:r>
          </a:p>
          <a:p>
            <a:pPr algn="ctr"/>
            <a:r>
              <a:rPr lang="ru-RU" sz="2400" dirty="0" smtClean="0"/>
              <a:t>декоративно-прикладного творчества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869160"/>
            <a:ext cx="5821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Выполнила: педагог дополнительного образования</a:t>
            </a:r>
          </a:p>
          <a:p>
            <a:r>
              <a:rPr lang="ru-RU" sz="2000" dirty="0" smtClean="0"/>
              <a:t>                       Довгаль Валентина Ивановна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717032"/>
            <a:ext cx="60304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Дарит осень чудеса,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ещё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какие!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Разнаряжены леса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шапки золотые.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i2.pinger.pl/pgr128/1c0989fa000ead374ebad1c9/jes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5712569" cy="3528392"/>
          </a:xfrm>
          <a:prstGeom prst="rect">
            <a:avLst/>
          </a:prstGeom>
          <a:noFill/>
        </p:spPr>
      </p:pic>
      <p:sp>
        <p:nvSpPr>
          <p:cNvPr id="4" name="Блок-схема: объединение 3"/>
          <p:cNvSpPr/>
          <p:nvPr/>
        </p:nvSpPr>
        <p:spPr>
          <a:xfrm>
            <a:off x="2411760" y="3717032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3707904" y="3717032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6660232" y="3717032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4860032" y="4365104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3779912" y="5013176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6444208" y="5013176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2987824" y="5733256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5796136" y="5733256"/>
            <a:ext cx="72008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a11papers.ru/hdwallpapers/autumn_landscapes/Wa11papers.ru_autumn_landscapes_1920x1200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63788" y="-999492"/>
            <a:ext cx="3456384" cy="58326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3861048"/>
            <a:ext cx="37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Какого дерева эти листья?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509120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Эти листья клёна.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941168"/>
            <a:ext cx="387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Какого цвета листья клёна?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661248"/>
            <a:ext cx="140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жёлтый</a:t>
            </a:r>
            <a:endParaRPr lang="ru-RU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5589240"/>
            <a:ext cx="2016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endParaRPr lang="ru-RU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55892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зелёный</a:t>
            </a:r>
            <a:endParaRPr lang="ru-RU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ped-kopilka.ru/upload/blogs/9113_31cf3abe4acc6a9c77405a2bc6e87c02.jpg.jpg"/>
          <p:cNvPicPr>
            <a:picLocks noChangeAspect="1" noChangeArrowheads="1"/>
          </p:cNvPicPr>
          <p:nvPr/>
        </p:nvPicPr>
        <p:blipFill>
          <a:blip r:embed="rId2" cstate="print"/>
          <a:srcRect l="34966" t="19302" r="37302" b="56571"/>
          <a:stretch>
            <a:fillRect/>
          </a:stretch>
        </p:blipFill>
        <p:spPr bwMode="auto">
          <a:xfrm>
            <a:off x="323528" y="2060848"/>
            <a:ext cx="2232248" cy="1512168"/>
          </a:xfrm>
          <a:prstGeom prst="rect">
            <a:avLst/>
          </a:prstGeom>
          <a:noFill/>
        </p:spPr>
      </p:pic>
      <p:pic>
        <p:nvPicPr>
          <p:cNvPr id="21512" name="Picture 8" descr="http://market-agro.com/data/images/%D0%9E%D0%B2%D0%BE%D1%89%D0%B8/goro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800200" cy="1944216"/>
          </a:xfrm>
          <a:prstGeom prst="ellipse">
            <a:avLst/>
          </a:prstGeom>
          <a:noFill/>
        </p:spPr>
      </p:pic>
      <p:pic>
        <p:nvPicPr>
          <p:cNvPr id="21518" name="Picture 14" descr="http://urozhay-na-dache.ru/wp-content/uploads/%D0%A1%D0%B5%D0%BC%D0%B5%D0%BD%D0%B0-%D0%B0%D1%80%D0%B1%D1%83%D0%B7%D0%B0.jpg"/>
          <p:cNvPicPr>
            <a:picLocks noChangeAspect="1" noChangeArrowheads="1"/>
          </p:cNvPicPr>
          <p:nvPr/>
        </p:nvPicPr>
        <p:blipFill>
          <a:blip r:embed="rId4" cstate="print"/>
          <a:srcRect b="13922"/>
          <a:stretch>
            <a:fillRect/>
          </a:stretch>
        </p:blipFill>
        <p:spPr bwMode="auto">
          <a:xfrm>
            <a:off x="6948264" y="1772816"/>
            <a:ext cx="2047875" cy="1656184"/>
          </a:xfrm>
          <a:prstGeom prst="rect">
            <a:avLst/>
          </a:prstGeom>
          <a:noFill/>
        </p:spPr>
      </p:pic>
      <p:pic>
        <p:nvPicPr>
          <p:cNvPr id="21516" name="Picture 12" descr="http://www.watermelons.ru/images/raisi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1800200" cy="1944216"/>
          </a:xfrm>
          <a:prstGeom prst="ellipse">
            <a:avLst/>
          </a:prstGeom>
          <a:noFill/>
        </p:spPr>
      </p:pic>
      <p:pic>
        <p:nvPicPr>
          <p:cNvPr id="21520" name="Picture 16" descr="http://v.img.com.ua/b/600x500/4/b4/5cb5e4a5237522b2b4dd7b1e75a89b44.jpg"/>
          <p:cNvPicPr>
            <a:picLocks noChangeAspect="1" noChangeArrowheads="1"/>
          </p:cNvPicPr>
          <p:nvPr/>
        </p:nvPicPr>
        <p:blipFill>
          <a:blip r:embed="rId6" cstate="print"/>
          <a:srcRect l="39060" t="20790" r="15581"/>
          <a:stretch>
            <a:fillRect/>
          </a:stretch>
        </p:blipFill>
        <p:spPr bwMode="auto">
          <a:xfrm>
            <a:off x="2699792" y="2060848"/>
            <a:ext cx="2376264" cy="1800200"/>
          </a:xfrm>
          <a:prstGeom prst="rect">
            <a:avLst/>
          </a:prstGeom>
          <a:noFill/>
        </p:spPr>
      </p:pic>
      <p:sp>
        <p:nvSpPr>
          <p:cNvPr id="21522" name="AutoShape 18" descr="data:image/jpeg;base64,/9j/4AAQSkZJRgABAQAAAQABAAD/2wCEAAkGBxQSEhUUEhQUFRUUFBQUFBQVFBQUFBQPFBQWFhQUFxQYHCggGBolHBQUITEhJSkrLi4uFx8zODMsNygtLisBCgoKDg0OGhAQGywkICQsLCwsLCwsLCwsLCwsLCwsLCwtLCwsLCwsLCwsLCwsLCwsLCwsLCwsLCwsLCwsLCwsLP/AABEIAM8A9AMBEQACEQEDEQH/xAAbAAACAwEBAQAAAAAAAAAAAAAAAgEDBAUGB//EADgQAAIBAgQDBgQDCAMBAAAAAAABAgMRBBIhMQVBURMiYXGBkTKhsdFC4fAGFBVSYoKSwXKi8TP/xAAbAQADAQEBAQEAAAAAAAAAAAAAAQIDBAUGB//EADMRAAICAQQAAwUHBAMBAAAAAAABAhEDBBIhMRNBUQUiYZGxMnGBodHh8BRCUsEGIzPx/9oADAMBAAIRAxEAPwD7iAAAAAAAAAAAAAAAAAAAAAAAAAAAAAAAAAAAAACuouq9yHkgu2h7WR2seq90T4+L/JfND2v0JVRdV7jWbG+pL5i2v0GNBAAAAAAAAAAAAAAAAAAAAAAAAAAAAAAAAAAAAAAAAAAAAAAFFXFxju/RHLm1mHF9pmkcUpdIyz4i38K9WeZk9rt/+cfxZutOl9pmapjXzk/TQ5J67PLuVfdwWscF5GapjV+mcs8zfbb/ABK4RS8Z0M7vpC3B+9yNU5ULcQsUyLY9xopY1rwN8eWeP7LaE9r7N1DifXX5M9DF7SyR+3z+T/QzeGL6OhRrKWz9OZ62DU48y91/h5nPKDj2WG5IAAAAAAAAAAAAAAAAAAAAAAAAAAAAAAAAAAABjxPEIw8X4fc83V+1MGn4u2b49PKfwObVx057beGiPns3tfPqHtxo7I4IQ7M06qW+r+Rj4aq8jt/kNy9DNUxTew3KT4Rk5FeZvc0jF+ZDkSkarGibJRSSFZDYnwBCYkMsjM0TEWKQpRspSL6Fdpii5Qkmuy7TVM7mDxWdeP18T39Hq/GW2X2l+fxObJj28ro0ncZAAAAAAAAAAAAAAAAAAAAAAAAAAAAAAFdasoK8nZGWbNDFHdN0ioQcnSOHjeKOekdI/N+p8f7Q9uTy3HHwvzZ6WLSqPL7MtOF9XovqeZp9LPUe/N1H+fyzWc1HgStiOUdj1FtituNUjllKzNJioiwiXFEsZGi4ETce4dEMjcFAkKx0FheY6JLsVDRKixNFsZGnaEjThazi0TjlLHJSRrxJUz0FGpmSa/TPpsGVZYKaOOUdroc1JAAAAAAAAAAAAAAAAAAAAAAAAAAKcViY043l6Lqzn1Opx6eDnN/uaY8csjpHmsZjJVHdvTkuiPgfaHtHJqp23x6Hr4sMcapCxglrL0X3FptHfv5PkTky1whKtZyPWbtV5HG2VBVE2FgAkLoKIuTZSiSOytpNhtDUSGQ6LUSBWh7Bki6IcRkikQ4jo0TM2h4scgTOvwqvrl67eaO/2bnqbxvz+q/b6Bmjcdx1D3DlAAAAAAAAAAAAAAAAAAAAAAAAKsTXUIuUuXzfQx1GeGDG8k+kXjxuctqPK43FupK79F0R+f8AtDXz1WS315I9vDhWONIikrav0+5Oj0zk97/AjNk28Cylc9iMaOBuxAJJQICbAUkKyGi0iJMTNYxEdQm3ZqoD52zXlhsRM5JWu99CZUmtzKUX5E5UmV4aToO0RKasrNe4ScaVNAoP0DtF1FuiumQ8bLostOjmlEsRnPV4IdyX1+hKxSfSLqOKUGn0dznj7Vx45qUU3Ts3WCTjTNk+OrlD/t+R3y/5Qr93F85fsZrQPzZEOPLnD2f5Dx/8nTdTx0vg/wBgegfkzr0aqklJbM+nxZY5YKcemcMouLpjmhIAAAAAAAAAAAAAAAANgB5Xi+P7SVl8K0X3PhPbHtB6jJti/dX8s9vS4PDjz2ZKMbvwR5mmweLP4GuWexF05H0EYqKpHmzlbK2NmZDMmx0MkUUkQ2MtIrdVdSbRqoMyV8ZFbNPyMZ5Iro6YY2zhYv8AaZRkopJZkrNvRTzWs1+ZcYycW0abEnyN/G4yzrOu69bPbS9znnHK0k+mbRjFFdXGVHFSbvC2aLTs04Wtt/NdIaV8efX8+4KS6DAvES7yUm5ycGuSUFrJ9NWGZxhw3Qk4rs6+D4fVfx2gujeaWXyWi9zzsmeC4jyN54+SOlTwsVu3K3V6eyMHqMnlwYym5F+e2xnKc5fabZCgK6hNFbSt1CqKURHMdFURmHQUej/ZyveLi+TuvI+1/wCPahzwOD8meTr8dSUkdg+gOAAAAAAAAAAAAAAAAA5fH8Xkp5VvPT+3meP7a1fgafau5cfh5nZosW+dvpHl1qz4RJtntPhGxaK36ue9pcKxwPMzZNzIZ0No5yCG7CgykUUkFSSS1NOEjSMbOHjeJ2a3Sulmtor9XsjneRyvb5HXHEVcRinG0JSlNxbtG17Ld6cjJe9JbbfrwdEY12ZqUJ1e5CDjFwi03a8lLoT4TTT7foaborsqo8ChUaa/EssotXy1YXXz0Z0xyXJK6X0M58Js63C+GOMU2oRfS2qXiuvgefm1ONLh7n+X8+4W83SwdNq0oqSbTs0st1qnbzRyPU5X06+4G2y9TS0Vkui0Rg03yxbQzhQbSHIKHQrmOh0K5DodEMBisoYuYdDOlwGvlqLo9Gez7DyuGor1OTWw3Yz1x9yeEAAAAAAAAAAAAAAAAeO49is9V9I91em58N7b1Hi6lxXUeP1Pd0WPZjXx5MmDWt/Y4dLBOd+heolUaNTZ7FnmMCGxE5NQqxossaJFIycRheDtoxThuizoxcM42Ex0YXhNadfBnBtcPL5dndV8oijTXbxlQTcVF3Stlim0mr7K907f0jeeMIu+PqDX+Ru4fw/spTk5uWZvLD8MI3bsvc5J63ioR/F/oS7ZphljfKkru7stW+rfM45OU+ZOx7W+wlUEolKIkqhSQ6Ecx0AZmFIRKmFDDOgoRDqBtAR1StoC5x0UkGcKGauG1LTX65nd7OltzpmWeNwZ7tM/QT5skAAAAAAAAAAAAAKcXVyQlLpFtefIyz5PDxyl6Jl447pJHgcRPvP9frW5+e6nnIz6PH9k00FaKKwRpbjjzu5UXno3wcbGiibCi1GkUNIiczWLRaicvEKcm1bS2m6in1vz9Dk1GqhC4t8+iOzHGuSmHDaa+Pv87bK/+zypanI+FwdDbfRq7RJJRSSWySSS9EY03yxKIjqD2lFcqpSiAjqlbQsh1Q2hZHaj2iIdcNgEdqPaBKkxUFA2FDJUkFADkFDshMAs2cPffR16D/2Rnl+ye9p7LyR+gro+cfYwxAAAAAAAAAAAAHP47K1Cf9vtmRxe0ZbdNJ/d9UdGlV5V/PI8LUerfzPhsuOXMvL1Pei10dOk+6jowNPGuDhzfaY0WbqSOZoti0XFoEgdUzy6zHj47fojeGJspq1Uud/oefm1WSfCdL4fqdMMXqZalc5VA3SozuqabRiOoPaFiOqVtEI6g9oCOoVQEZwoAzBQE6gAyEBIgskAslMAJQgHTJHZu4TG9RI9D2ZDdqEY6iVQZ70+9PngABXUV7XVyd8bqx0xihAAAAAAAAGPi9LNRmvA5tZiWTBKD80baeW3ImfPHiL1J0rNOCT8Gn9mmfN+Hu0+304+X8s9XdWQ6yfcXkeb1hRnP7TM123ocUsnnYKFlqjl1er+Rk8kn0zohiXmV1KwlE3SozTqmqiMplULUQK3MqhWK5joBXIdARmHQgzCoLJzhQWGcKCyVUFQWGcdCJUhUAykKgGQhjxEwLYRuJK+hna/ZrDXqX5LV+m3zPoPYun/AOzccGsnUD2B9WeQAAefo4pynJvZt28uR868zlnk/I69tQSOhGp4noxyfExaLoV31udEcrIotVc1WRBtHU0UpoVMYoQtSF011TQpK1Q06dnz7jHD2queN09nbR6O/qt1bxPnJx8OTR68feSZbGfdR83lzprajZYnJiSqW2ObbZ0xxqJRKoWkVRTKZaQiuTKSEVtlCFch0BFxgK2BIowIbGAtx0IlMKGMiRFiQgHUSbGMoisCxIljRZCIJWBppQOjDjVktnrf2fw2WGb+bbyPsfZuHZj3ep4+rybpV6HWPROQStK0W+ib9kTN1FsaVujyuGZ8xh5Vnfl4NSrHZFs5WWQrG8WSaadU13FJFNbGOL3ODPrHifLOuGFSXRZw/iTckmrKV0vCS8fE00XtFzmoyVKV/g1+pObTJRbXaOwe4cBw+O4X8S5/VHl6/D/cju0uT+1nm6mx8bqsdS3HsYzJUmYRRsVZy6JYrY6EVuRQqIYCoVooVCjAVgIUYEMYiLAA0YibAtiiWwLEibGPGJLYixREAyiSMtijSK9QOpwjCOpJaf8AnU9n2bpfEkm0c2oy7InsoRSSS2Wh9ckkqR4jd8jDELON011TXuKStNDTpnkqemnTT1PmMKpUzvyjpnXA5JFsJG6JLVMH6mkWV4laX5nm62C27vM7sEr4MWIw6Si29W9tVp1ueNn08McYyk+X5fD1s64ZG20uj0PCsfGUFGTSlG0d/i00abPrPZ2uhkxKE5LcqXffxX87PK1OCUZXFcPn7jdXpKcWnz+p6c4qSpnNGTi7R4vimHcJNPSx8j7R0ri2j3dNlUkmcWszxoo7TO6hptHQdoG0mic4UKguKhCsYCtjEKxiBDAmwrESoisVFkYEthRbGBLYxlEViHSJAeMQ7AdIajbA1YXD5mkk23sj0tLpd8lxbM8k9qtns+G4JUo/1Pd/6R9hpsCwxrzPEzZXkl8DYdBiAAAAeX4hTy1Zrq8y8pa/c+ezw2Z5L438zuT3Y0zPFlY2c8h4yN0zMtjIopMthIzmuODoxy5KqtO2u7Z5ObD4fvLls7Yz3cFDou6tuvZ+vU5vBluSXa+T/F+b+/5Gm9VyCxVSnd55x8G8y9mXHVajC3JylF+jdoPCx5OKT/IjG1qlaKclDS6vZ3a5HTlz6rU41uUfk7/32GLFixS4s4uMwM47K/Lz8jzJ6ecHyjrjOL6OTUlbdW8yYq+jSxM46GHaD2iolVBbRUPcmgJQCJsKwoZRFYqHjEViLIwJsRZGJNhQ6RIyUAqJuADRKSsRrw+HbaSW56Wn00pNJIynNLlnrOE8NVJXfxP5H1ej0iwx+J4+ozvI6XR0jtOYAAAAAA43H6OsZ/2v6r/Z5PtHHUo5Pw/2v9nTgdpxOMzjixSQ0WbxZkx0zRAWQYUWmXqREsakbwnRMIx1ut/qYrBjTba7Nt7fQs11Sa5XV3psZTjLnck15cWy0/QqlhrrZ66vq+mnTwMXp211336v9vgWslMoxUZq0Yteel/Xoc2o/qINY8bVevF/j6GuNwdykZ8Zw/LBvuvTW6Tvfp7kajSSxQ32vi3XP3fy/iaYs6lLacqpwSnJLLmTtmla7SXquRFborZ3Vvh/X4Gu+nz+BjxXBZx/+csy5309nzFJbfivVdFKdmWpgqsVeUHbqtbedth+G2rQ96uiiNdGbgOy2NQlxCy2MyKEWxZLAsiyWItiSwHiSA1hCGUXvZ+w9rYrBMpREb+HYKVR2ivN8l5s9PQ6OeWXur8TDNmjjXvHruH8PjSXWXX7H1mn0scK9WePmzyyP4G06jAAAAAAAAAoxtDPBx67f8lsY6jF4uNw/ll45bZJnlpR+W/meDGzpmhUbRZztDpmiZI6kVY0OpjstMZVBOn2aRkEpswyp8UdOOSfZCqtPcyuUZI1pNFqnG93qV/1uW6SJqVUivGyztRhbq79Dn1kpZZrHir42XhWxbpFOLpSjFZXK/Jp+GqfgYauGTDBbG79V9GXilGT5MtbPeMVo3026be5x5cufdGHUn6fLo3hspy8hq2HdNJt36LUrNjlpUnN36ImGRZHSMWK4LGsvgyPk4xSf5lY45J87a+FcV9RvIo8WYYcDhBpSlOTW60ivuYZcyjLZXJpG2rNv8Ip27tm+mZ+ttRvE5JbJpv04JWSnyqREcDG1uz573lfy3Md01GnDn15+XoW2u7NGA4deWiStze3lqVpcGbNP3eK9SMuWMYm+rwyP8kfNafQ9LJopc+6jljn+JZPBRVOzjF89rNeA56SGPB7yTffoJZZOfDGwWBio6xW91za9XqaaLRpQua87Jy5m3wzZ2Meh6HgwbujDxGhJ4SD3SfS6K/p8T7imS80l0zXh6uRJJLKuSSR148vhqkuDnl7ztmynXTTa5cuZ1QyxmuDNxoI4qL52fRgs0OrDay6LuaJ2SSMAAAAAADh8ZwuWWZbS38JfmePrcXh5N66f1/c6sUt0a9DlSVjlTomSJuapmTQFXYE3KAbMD5KTJUyezVSoZsGqNFMVIzeJM0WUshOw1GityYznrfoZyinLd5opPihlUV789vIcVHfv8/oJ9V5C4l57X5brwM9Tj8dx3eT6Kx1C6L41rHVGVIzcTHUpxzOVlr8jglpsbyOdI6FNqNWU1Kafmc2XSxlylTLjOicLHKydFpnjbbQZZJo19qeovU5m0N2xfZnaIzi2kuYdqNMhyGVYvcZ2Q6wnkAeFcnxRUXwqa3W5SyNO4hQ0nfVl+LbtlJFuBjed1st/XZG+lk55OOkLJxE6R6RzgAAAAACVqSlFxezIyY45IuMumOMnF2jzWKw7hJxfo+q6ngzg8UnCX/1HW6krRlkgsyaJiWmQGYrcIA7GSmNDsZSKuxpjJjQ9wyYytxBDguy1kJiKMObKeQaTG4iWQi/UNvqPeKLYkPxGQLaHiAgUUS8jBSQ0kiXOwzgTZGYihWGYOBWK5ibQiM5jJsY0ZmbbKNEKot5SRb2vu9vFjeR9Ls0jE7WDo5I2e71fmfQ6XD4WNRffn95yZJ7pWXnQZgAAAEAAABRjMMqkbP0fNMw1GCOaO1/g/QuE3F2jz2Iw7i7S9OjXVHjShLHLZPv6nTSkrRmkrCujJoi49xFEopMRKZVgA0xjIpASmNBYOYmxpk5wsdhmCwsVyJY7DMAWCBBYrYn2FktjCyHITYiMxNgK5ENgRmM3IYXIlyNDIyaLRZFi67LSO5wvA2781r+FdPF+J7Oh0W1rLNc+S9Pj9/0McuX+2J0z1TnAAAAIABWxAK5AArmIZmxKUlZ/mn1RllxxyR2yLhJxdo5Fehl8V1+55OXFLF3yvX9ToVT6Ms6Zi16EOIhSZm0GYe4VAmOwHuWmIm47AhibGQADIYCNktgSMZFwsCMxFgRKYOVADmDkMW5FgBDY6BIkdDxiFFpFtOm27JXb5EpNuoq2Wl5s7fD+GZbSnrLkuS+7PW0mg2Pfl5fp5L9zHJmviPR1D0znAAAAAAIYAVyEBWxDKpsTGZ6kiWUZK0zKRaMU5WPPyaancPl5GylfZCakc981Lhg8fmhJUxOPoZNCWsCdEtEplqRNBcLCguFgFx2BLZVgLciwC47Ai4rAi5NjFlIlsZFxWOiUhFUWRgFFJFkYDvyKUTfheHSl8XdXz9jqxaPJk5l7q/MmWSMeuTsYXDxgu6vN836nqYcGPEqgv1Oec5S7NCZsQSMCQAAAAAgAFkgAqlEQymaJAz1IktFWZasCGi0zFWpmMkaJnOr0X4nPPHfZrGRVHGzhusy+fucz07X2XRdp9l1Pi1N6SvF+K09yHvXa+RLxp9M1xyy1i0/J3JUoszeNoOzK2kOJDphtJojIFMKFYm2KiEmJWFA0x2woV3JbY6DKxcjolUgUR0OoA6XZagQ6sVzXoJTT6NFiZbRmmbY8Ll9p19w2tvR08KorZevP3PSw48cPsowm2+zdTkdKZjRoiy0SWJjESmMBhiJAAAAACAAhxABJUxAVSpCoCidAVFWUTwpLiNSM9TAkPGUpmSrw7wIeIpTMdbhF+RDxFrIY3wlp3V15aGM9Opdo0jlHUK0fxN+auc70vpwV4ifY6xVRbxT90T4E10x+4xlj3zg/R3J2ZV6Bsg/Mn9+jzUl6EPxP8ReGvUb9+h1f+L+wbpL+1h4QPH0+r/xf2Hvf+LF4JXLiUP6v8WS5T/x+hSwr1KZ8WXKEn52RDeTyRSxR9TPU4pUfwwS87sTjkfmWoQRncqs/ik/LZeyBYb7LtLo04fDs2jiZLmdXDUWdMIMylI6dCDOuCOeTN1NG6MmaYMtEssRRIyGAyAQwwAAAAAAAAAAIsAEOIAK4CAjsgAV0UFAK8MhUOxHg0G0LElgELYh7mVy4bEnw0PeyuXCoi8JD8Rlb4QvAl4UPxWI+DInwEV4rFfBYi8BD8VivgqF/TofisrlwVE/06H4wn8HQf06H4xZHhKH4CF4pbDhqRSwoXiGing7FLGS5l8KBaiQ5F0aRSQrLIwKomx1EYDJAIkYEg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data:image/jpeg;base64,/9j/4AAQSkZJRgABAQAAAQABAAD/2wCEAAkGBxQSEhUUEhQUFRUUFBQUFBQVFBQUFBQPFBQWFhQUFxQYHCggGBolHBQUITEhJSkrLi4uFx8zODMsNygtLisBCgoKDg0OGhAQGywkICQsLCwsLCwsLCwsLCwsLCwsLCwtLCwsLCwsLCwsLCwsLCwsLCwsLCwsLCwsLCwsLCwsLP/AABEIAM8A9AMBEQACEQEDEQH/xAAbAAACAwEBAQAAAAAAAAAAAAAAAgEDBAUGB//EADgQAAIBAgQDBgQDCAMBAAAAAAABAgMRBBIhMQVBURMiYXGBkTKhsdFC4fAGFBVSYoKSwXKi8TP/xAAbAQADAQEBAQEAAAAAAAAAAAAAAQIDBAUGB//EADMRAAICAQQAAwUHBAMBAAAAAAABAhEDBBIhMRNBUQUiYZGxMnGBodHh8BRCUsEGIzPx/9oADAMBAAIRAxEAPwD7iAAAAAAAAAAAAAAAAAAAAAAAAAAAAAAAAAAAAACuouq9yHkgu2h7WR2seq90T4+L/JfND2v0JVRdV7jWbG+pL5i2v0GNBAAAAAAAAAAAAAAAAAAAAAAAAAAAAAAAAAAAAAAAAAAAAAAFFXFxju/RHLm1mHF9pmkcUpdIyz4i38K9WeZk9rt/+cfxZutOl9pmapjXzk/TQ5J67PLuVfdwWscF5GapjV+mcs8zfbb/ABK4RS8Z0M7vpC3B+9yNU5ULcQsUyLY9xopY1rwN8eWeP7LaE9r7N1DifXX5M9DF7SyR+3z+T/QzeGL6OhRrKWz9OZ62DU48y91/h5nPKDj2WG5IAAAAAAAAAAAAAAAAAAAAAAAAAAAAAAAAAAABjxPEIw8X4fc83V+1MGn4u2b49PKfwObVx057beGiPns3tfPqHtxo7I4IQ7M06qW+r+Rj4aq8jt/kNy9DNUxTew3KT4Rk5FeZvc0jF+ZDkSkarGibJRSSFZDYnwBCYkMsjM0TEWKQpRspSL6Fdpii5Qkmuy7TVM7mDxWdeP18T39Hq/GW2X2l+fxObJj28ro0ncZAAAAAAAAAAAAAAAAAAAAAAAAAAAAAAFdasoK8nZGWbNDFHdN0ioQcnSOHjeKOekdI/N+p8f7Q9uTy3HHwvzZ6WLSqPL7MtOF9XovqeZp9LPUe/N1H+fyzWc1HgStiOUdj1FtituNUjllKzNJioiwiXFEsZGi4ETce4dEMjcFAkKx0FheY6JLsVDRKixNFsZGnaEjThazi0TjlLHJSRrxJUz0FGpmSa/TPpsGVZYKaOOUdroc1JAAAAAAAAAAAAAAAAAAAAAAAAAAKcViY043l6Lqzn1Opx6eDnN/uaY8csjpHmsZjJVHdvTkuiPgfaHtHJqp23x6Hr4sMcapCxglrL0X3FptHfv5PkTky1whKtZyPWbtV5HG2VBVE2FgAkLoKIuTZSiSOytpNhtDUSGQ6LUSBWh7Bki6IcRkikQ4jo0TM2h4scgTOvwqvrl67eaO/2bnqbxvz+q/b6Bmjcdx1D3DlAAAAAAAAAAAAAAAAAAAAAAAAKsTXUIuUuXzfQx1GeGDG8k+kXjxuctqPK43FupK79F0R+f8AtDXz1WS315I9vDhWONIikrav0+5Oj0zk97/AjNk28Cylc9iMaOBuxAJJQICbAUkKyGi0iJMTNYxEdQm3ZqoD52zXlhsRM5JWu99CZUmtzKUX5E5UmV4aToO0RKasrNe4ScaVNAoP0DtF1FuiumQ8bLostOjmlEsRnPV4IdyX1+hKxSfSLqOKUGn0dznj7Vx45qUU3Ts3WCTjTNk+OrlD/t+R3y/5Qr93F85fsZrQPzZEOPLnD2f5Dx/8nTdTx0vg/wBgegfkzr0aqklJbM+nxZY5YKcemcMouLpjmhIAAAAAAAAAAAAAAAANgB5Xi+P7SVl8K0X3PhPbHtB6jJti/dX8s9vS4PDjz2ZKMbvwR5mmweLP4GuWexF05H0EYqKpHmzlbK2NmZDMmx0MkUUkQ2MtIrdVdSbRqoMyV8ZFbNPyMZ5Iro6YY2zhYv8AaZRkopJZkrNvRTzWs1+ZcYycW0abEnyN/G4yzrOu69bPbS9znnHK0k+mbRjFFdXGVHFSbvC2aLTs04Wtt/NdIaV8efX8+4KS6DAvES7yUm5ycGuSUFrJ9NWGZxhw3Qk4rs6+D4fVfx2gujeaWXyWi9zzsmeC4jyN54+SOlTwsVu3K3V6eyMHqMnlwYym5F+e2xnKc5fabZCgK6hNFbSt1CqKURHMdFURmHQUej/ZyveLi+TuvI+1/wCPahzwOD8meTr8dSUkdg+gOAAAAAAAAAAAAAAAAA5fH8Xkp5VvPT+3meP7a1fgafau5cfh5nZosW+dvpHl1qz4RJtntPhGxaK36ue9pcKxwPMzZNzIZ0No5yCG7CgykUUkFSSS1NOEjSMbOHjeJ2a3Sulmtor9XsjneRyvb5HXHEVcRinG0JSlNxbtG17Ld6cjJe9JbbfrwdEY12ZqUJ1e5CDjFwi03a8lLoT4TTT7foaborsqo8ChUaa/EssotXy1YXXz0Z0xyXJK6X0M58Js63C+GOMU2oRfS2qXiuvgefm1ONLh7n+X8+4W83SwdNq0oqSbTs0st1qnbzRyPU5X06+4G2y9TS0Vkui0Rg03yxbQzhQbSHIKHQrmOh0K5DodEMBisoYuYdDOlwGvlqLo9Gez7DyuGor1OTWw3Yz1x9yeEAAAAAAAAAAAAAAAAeO49is9V9I91em58N7b1Hi6lxXUeP1Pd0WPZjXx5MmDWt/Y4dLBOd+heolUaNTZ7FnmMCGxE5NQqxossaJFIycRheDtoxThuizoxcM42Ex0YXhNadfBnBtcPL5dndV8oijTXbxlQTcVF3Stlim0mr7K907f0jeeMIu+PqDX+Ru4fw/spTk5uWZvLD8MI3bsvc5J63ioR/F/oS7ZphljfKkru7stW+rfM45OU+ZOx7W+wlUEolKIkqhSQ6Ecx0AZmFIRKmFDDOgoRDqBtAR1StoC5x0UkGcKGauG1LTX65nd7OltzpmWeNwZ7tM/QT5skAAAAAAAAAAAAAKcXVyQlLpFtefIyz5PDxyl6Jl447pJHgcRPvP9frW5+e6nnIz6PH9k00FaKKwRpbjjzu5UXno3wcbGiibCi1GkUNIiczWLRaicvEKcm1bS2m6in1vz9Dk1GqhC4t8+iOzHGuSmHDaa+Pv87bK/+zypanI+FwdDbfRq7RJJRSSWySSS9EY03yxKIjqD2lFcqpSiAjqlbQsh1Q2hZHaj2iIdcNgEdqPaBKkxUFA2FDJUkFADkFDshMAs2cPffR16D/2Rnl+ye9p7LyR+gro+cfYwxAAAAAAAAAAAAHP47K1Cf9vtmRxe0ZbdNJ/d9UdGlV5V/PI8LUerfzPhsuOXMvL1Pei10dOk+6jowNPGuDhzfaY0WbqSOZoti0XFoEgdUzy6zHj47fojeGJspq1Uud/oefm1WSfCdL4fqdMMXqZalc5VA3SozuqabRiOoPaFiOqVtEI6g9oCOoVQEZwoAzBQE6gAyEBIgskAslMAJQgHTJHZu4TG9RI9D2ZDdqEY6iVQZ70+9PngABXUV7XVyd8bqx0xihAAAAAAAAGPi9LNRmvA5tZiWTBKD80baeW3ImfPHiL1J0rNOCT8Gn9mmfN+Hu0+304+X8s9XdWQ6yfcXkeb1hRnP7TM123ocUsnnYKFlqjl1er+Rk8kn0zohiXmV1KwlE3SozTqmqiMplULUQK3MqhWK5joBXIdARmHQgzCoLJzhQWGcKCyVUFQWGcdCJUhUAykKgGQhjxEwLYRuJK+hna/ZrDXqX5LV+m3zPoPYun/AOzccGsnUD2B9WeQAAefo4pynJvZt28uR868zlnk/I69tQSOhGp4noxyfExaLoV31udEcrIotVc1WRBtHU0UpoVMYoQtSF011TQpK1Q06dnz7jHD2queN09nbR6O/qt1bxPnJx8OTR68feSZbGfdR83lzprajZYnJiSqW2ObbZ0xxqJRKoWkVRTKZaQiuTKSEVtlCFch0BFxgK2BIowIbGAtx0IlMKGMiRFiQgHUSbGMoisCxIljRZCIJWBppQOjDjVktnrf2fw2WGb+bbyPsfZuHZj3ep4+rybpV6HWPROQStK0W+ib9kTN1FsaVujyuGZ8xh5Vnfl4NSrHZFs5WWQrG8WSaadU13FJFNbGOL3ODPrHifLOuGFSXRZw/iTckmrKV0vCS8fE00XtFzmoyVKV/g1+pObTJRbXaOwe4cBw+O4X8S5/VHl6/D/cju0uT+1nm6mx8bqsdS3HsYzJUmYRRsVZy6JYrY6EVuRQqIYCoVooVCjAVgIUYEMYiLAA0YibAtiiWwLEibGPGJLYixREAyiSMtijSK9QOpwjCOpJaf8AnU9n2bpfEkm0c2oy7InsoRSSS2Wh9ckkqR4jd8jDELON011TXuKStNDTpnkqemnTT1PmMKpUzvyjpnXA5JFsJG6JLVMH6mkWV4laX5nm62C27vM7sEr4MWIw6Si29W9tVp1ueNn08McYyk+X5fD1s64ZG20uj0PCsfGUFGTSlG0d/i00abPrPZ2uhkxKE5LcqXffxX87PK1OCUZXFcPn7jdXpKcWnz+p6c4qSpnNGTi7R4vimHcJNPSx8j7R0ri2j3dNlUkmcWszxoo7TO6hptHQdoG0mic4UKguKhCsYCtjEKxiBDAmwrESoisVFkYEthRbGBLYxlEViHSJAeMQ7AdIajbA1YXD5mkk23sj0tLpd8lxbM8k9qtns+G4JUo/1Pd/6R9hpsCwxrzPEzZXkl8DYdBiAAAAeX4hTy1Zrq8y8pa/c+ezw2Z5L438zuT3Y0zPFlY2c8h4yN0zMtjIopMthIzmuODoxy5KqtO2u7Z5ObD4fvLls7Yz3cFDou6tuvZ+vU5vBluSXa+T/F+b+/5Gm9VyCxVSnd55x8G8y9mXHVajC3JylF+jdoPCx5OKT/IjG1qlaKclDS6vZ3a5HTlz6rU41uUfk7/32GLFixS4s4uMwM47K/Lz8jzJ6ecHyjrjOL6OTUlbdW8yYq+jSxM46GHaD2iolVBbRUPcmgJQCJsKwoZRFYqHjEViLIwJsRZGJNhQ6RIyUAqJuADRKSsRrw+HbaSW56Wn00pNJIynNLlnrOE8NVJXfxP5H1ej0iwx+J4+ozvI6XR0jtOYAAAAAA43H6OsZ/2v6r/Z5PtHHUo5Pw/2v9nTgdpxOMzjixSQ0WbxZkx0zRAWQYUWmXqREsakbwnRMIx1ut/qYrBjTba7Nt7fQs11Sa5XV3psZTjLnck15cWy0/QqlhrrZ66vq+mnTwMXp211336v9vgWslMoxUZq0Yteel/Xoc2o/qINY8bVevF/j6GuNwdykZ8Zw/LBvuvTW6Tvfp7kajSSxQ32vi3XP3fy/iaYs6lLacqpwSnJLLmTtmla7SXquRFborZ3Vvh/X4Gu+nz+BjxXBZx/+csy5309nzFJbfivVdFKdmWpgqsVeUHbqtbedth+G2rQ96uiiNdGbgOy2NQlxCy2MyKEWxZLAsiyWItiSwHiSA1hCGUXvZ+w9rYrBMpREb+HYKVR2ivN8l5s9PQ6OeWXur8TDNmjjXvHruH8PjSXWXX7H1mn0scK9WePmzyyP4G06jAAAAAAAAAoxtDPBx67f8lsY6jF4uNw/ll45bZJnlpR+W/meDGzpmhUbRZztDpmiZI6kVY0OpjstMZVBOn2aRkEpswyp8UdOOSfZCqtPcyuUZI1pNFqnG93qV/1uW6SJqVUivGyztRhbq79Dn1kpZZrHir42XhWxbpFOLpSjFZXK/Jp+GqfgYauGTDBbG79V9GXilGT5MtbPeMVo3026be5x5cufdGHUn6fLo3hspy8hq2HdNJt36LUrNjlpUnN36ImGRZHSMWK4LGsvgyPk4xSf5lY45J87a+FcV9RvIo8WYYcDhBpSlOTW60ivuYZcyjLZXJpG2rNv8Ip27tm+mZ+ttRvE5JbJpv04JWSnyqREcDG1uz573lfy3Md01GnDn15+XoW2u7NGA4deWiStze3lqVpcGbNP3eK9SMuWMYm+rwyP8kfNafQ9LJopc+6jljn+JZPBRVOzjF89rNeA56SGPB7yTffoJZZOfDGwWBio6xW91za9XqaaLRpQua87Jy5m3wzZ2Meh6HgwbujDxGhJ4SD3SfS6K/p8T7imS80l0zXh6uRJJLKuSSR148vhqkuDnl7ztmynXTTa5cuZ1QyxmuDNxoI4qL52fRgs0OrDay6LuaJ2SSMAAAAAADh8ZwuWWZbS38JfmePrcXh5N66f1/c6sUt0a9DlSVjlTomSJuapmTQFXYE3KAbMD5KTJUyezVSoZsGqNFMVIzeJM0WUshOw1GityYznrfoZyinLd5opPihlUV789vIcVHfv8/oJ9V5C4l57X5brwM9Tj8dx3eT6Kx1C6L41rHVGVIzcTHUpxzOVlr8jglpsbyOdI6FNqNWU1Kafmc2XSxlylTLjOicLHKydFpnjbbQZZJo19qeovU5m0N2xfZnaIzi2kuYdqNMhyGVYvcZ2Q6wnkAeFcnxRUXwqa3W5SyNO4hQ0nfVl+LbtlJFuBjed1st/XZG+lk55OOkLJxE6R6RzgAAAAACVqSlFxezIyY45IuMumOMnF2jzWKw7hJxfo+q6ngzg8UnCX/1HW6krRlkgsyaJiWmQGYrcIA7GSmNDsZSKuxpjJjQ9wyYytxBDguy1kJiKMObKeQaTG4iWQi/UNvqPeKLYkPxGQLaHiAgUUS8jBSQ0kiXOwzgTZGYihWGYOBWK5ibQiM5jJsY0ZmbbKNEKot5SRb2vu9vFjeR9Ls0jE7WDo5I2e71fmfQ6XD4WNRffn95yZJ7pWXnQZgAAAEAAABRjMMqkbP0fNMw1GCOaO1/g/QuE3F2jz2Iw7i7S9OjXVHjShLHLZPv6nTSkrRmkrCujJoi49xFEopMRKZVgA0xjIpASmNBYOYmxpk5wsdhmCwsVyJY7DMAWCBBYrYn2FktjCyHITYiMxNgK5ENgRmM3IYXIlyNDIyaLRZFi67LSO5wvA2781r+FdPF+J7Oh0W1rLNc+S9Pj9/0McuX+2J0z1TnAAAAIABWxAK5AArmIZmxKUlZ/mn1RllxxyR2yLhJxdo5Fehl8V1+55OXFLF3yvX9ToVT6Ms6Zi16EOIhSZm0GYe4VAmOwHuWmIm47AhibGQADIYCNktgSMZFwsCMxFgRKYOVADmDkMW5FgBDY6BIkdDxiFFpFtOm27JXb5EpNuoq2Wl5s7fD+GZbSnrLkuS+7PW0mg2Pfl5fp5L9zHJmviPR1D0znAAAAAAIYAVyEBWxDKpsTGZ6kiWUZK0zKRaMU5WPPyaancPl5GylfZCakc981Lhg8fmhJUxOPoZNCWsCdEtEplqRNBcLCguFgFx2BLZVgLciwC47Ai4rAi5NjFlIlsZFxWOiUhFUWRgFFJFkYDvyKUTfheHSl8XdXz9jqxaPJk5l7q/MmWSMeuTsYXDxgu6vN836nqYcGPEqgv1Oec5S7NCZsQSMCQAAAAAgAFkgAqlEQymaJAz1IktFWZasCGi0zFWpmMkaJnOr0X4nPPHfZrGRVHGzhusy+fucz07X2XRdp9l1Pi1N6SvF+K09yHvXa+RLxp9M1xyy1i0/J3JUoszeNoOzK2kOJDphtJojIFMKFYm2KiEmJWFA0x2woV3JbY6DKxcjolUgUR0OoA6XZagQ6sVzXoJTT6NFiZbRmmbY8Ll9p19w2tvR08KorZevP3PSw48cPsowm2+zdTkdKZjRoiy0SWJjESmMBhiJAAAAACAAhxABJUxAVSpCoCidAVFWUTwpLiNSM9TAkPGUpmSrw7wIeIpTMdbhF+RDxFrIY3wlp3V15aGM9Opdo0jlHUK0fxN+auc70vpwV4ifY6xVRbxT90T4E10x+4xlj3zg/R3J2ZV6Bsg/Mn9+jzUl6EPxP8ReGvUb9+h1f+L+wbpL+1h4QPH0+r/xf2Hvf+LF4JXLiUP6v8WS5T/x+hSwr1KZ8WXKEn52RDeTyRSxR9TPU4pUfwwS87sTjkfmWoQRncqs/ik/LZeyBYb7LtLo04fDs2jiZLmdXDUWdMIMylI6dCDOuCOeTN1NG6MmaYMtEssRRIyGAyAQwwAAAAAAAAAAIsAEOIAK4CAjsgAV0UFAK8MhUOxHg0G0LElgELYh7mVy4bEnw0PeyuXCoi8JD8Rlb4QvAl4UPxWI+DInwEV4rFfBYi8BD8VivgqF/TofisrlwVE/06H4wn8HQf06H4xZHhKH4CF4pbDhqRSwoXiGing7FLGS5l8KBaiQ5F0aRSQrLIwKomx1EYDJAIkYEg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8" name="Picture 24" descr="http://img1.liveinternet.ru/images/attach/c/5/88/74/88074937_semena_duyni.jpg"/>
          <p:cNvPicPr>
            <a:picLocks noChangeAspect="1" noChangeArrowheads="1"/>
          </p:cNvPicPr>
          <p:nvPr/>
        </p:nvPicPr>
        <p:blipFill>
          <a:blip r:embed="rId7" cstate="print"/>
          <a:srcRect l="4651" t="5451" r="4651" b="17572"/>
          <a:stretch>
            <a:fillRect/>
          </a:stretch>
        </p:blipFill>
        <p:spPr bwMode="auto">
          <a:xfrm>
            <a:off x="2195736" y="4725144"/>
            <a:ext cx="2232248" cy="1800200"/>
          </a:xfrm>
          <a:prstGeom prst="rect">
            <a:avLst/>
          </a:prstGeom>
          <a:noFill/>
        </p:spPr>
      </p:pic>
      <p:pic>
        <p:nvPicPr>
          <p:cNvPr id="21526" name="Picture 22" descr="http://st03.kakprosto.ru/images/article/2014/8/1/153689_53db5df29d70f53db5df29d747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645024"/>
            <a:ext cx="2520280" cy="1872208"/>
          </a:xfrm>
          <a:prstGeom prst="ellipse">
            <a:avLst/>
          </a:prstGeom>
          <a:noFill/>
        </p:spPr>
      </p:pic>
      <p:pic>
        <p:nvPicPr>
          <p:cNvPr id="21530" name="Picture 26" descr="http://donneblog.ru/wp-content/uploads/ris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501008"/>
            <a:ext cx="3888432" cy="32403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95736" y="47667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Семена каких плодов, овощей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растений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 видите на картинках?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628800"/>
            <a:ext cx="922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горох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тыква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2420888"/>
            <a:ext cx="9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арбуз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5661248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дыня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6093296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рис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krsad.org/wp-content/img2/florakrt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48472" cy="4176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Поделки из семян и растений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ttp://adalin.mospsy.ru/img6/cvet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810000" cy="3114676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6/91/922/91922513_O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316835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ту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762500" cy="3190875"/>
          </a:xfrm>
          <a:prstGeom prst="rect">
            <a:avLst/>
          </a:prstGeom>
          <a:noFill/>
        </p:spPr>
      </p:pic>
      <p:pic>
        <p:nvPicPr>
          <p:cNvPr id="1027" name="Picture 3" descr="C:\Users\User\Desktop\ми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2808312" cy="2459732"/>
          </a:xfrm>
          <a:prstGeom prst="rect">
            <a:avLst/>
          </a:prstGeom>
          <a:noFill/>
        </p:spPr>
      </p:pic>
      <p:pic>
        <p:nvPicPr>
          <p:cNvPr id="1028" name="Picture 4" descr="C:\Users\User\Desktop\корзина.jpg"/>
          <p:cNvPicPr>
            <a:picLocks noChangeAspect="1" noChangeArrowheads="1"/>
          </p:cNvPicPr>
          <p:nvPr/>
        </p:nvPicPr>
        <p:blipFill>
          <a:blip r:embed="rId4" cstate="print"/>
          <a:srcRect l="14156" r="7639" b="8843"/>
          <a:stretch>
            <a:fillRect/>
          </a:stretch>
        </p:blipFill>
        <p:spPr bwMode="auto">
          <a:xfrm>
            <a:off x="5436096" y="3140968"/>
            <a:ext cx="3456384" cy="3030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ankov.ru/images/_user/news/panno5.jpg"/>
          <p:cNvPicPr>
            <a:picLocks noChangeAspect="1" noChangeArrowheads="1"/>
          </p:cNvPicPr>
          <p:nvPr/>
        </p:nvPicPr>
        <p:blipFill>
          <a:blip r:embed="rId2" cstate="print"/>
          <a:srcRect l="1443" t="3108" r="4780" b="8629"/>
          <a:stretch>
            <a:fillRect/>
          </a:stretch>
        </p:blipFill>
        <p:spPr bwMode="auto">
          <a:xfrm>
            <a:off x="395536" y="260648"/>
            <a:ext cx="3888432" cy="2952328"/>
          </a:xfrm>
          <a:prstGeom prst="rect">
            <a:avLst/>
          </a:prstGeom>
          <a:noFill/>
        </p:spPr>
      </p:pic>
      <p:pic>
        <p:nvPicPr>
          <p:cNvPr id="7172" name="Picture 4" descr="http://stranamasterov.ru/img4/i2011/09/18/dsc04400_0.jpg"/>
          <p:cNvPicPr>
            <a:picLocks noChangeAspect="1" noChangeArrowheads="1"/>
          </p:cNvPicPr>
          <p:nvPr/>
        </p:nvPicPr>
        <p:blipFill>
          <a:blip r:embed="rId3" cstate="print"/>
          <a:srcRect l="7269" r="5501" b="8894"/>
          <a:stretch>
            <a:fillRect/>
          </a:stretch>
        </p:blipFill>
        <p:spPr bwMode="auto">
          <a:xfrm>
            <a:off x="4788024" y="260648"/>
            <a:ext cx="3744416" cy="2952328"/>
          </a:xfrm>
          <a:prstGeom prst="rect">
            <a:avLst/>
          </a:prstGeom>
          <a:noFill/>
        </p:spPr>
      </p:pic>
      <p:pic>
        <p:nvPicPr>
          <p:cNvPr id="7174" name="Picture 6" descr="http://igrushka.kz/vip110/moza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888432" cy="2880320"/>
          </a:xfrm>
          <a:prstGeom prst="rect">
            <a:avLst/>
          </a:prstGeom>
          <a:noFill/>
        </p:spPr>
      </p:pic>
      <p:pic>
        <p:nvPicPr>
          <p:cNvPr id="7176" name="Picture 8" descr="http://stranamasterov.ru/img4/i2010/09/07/pict4777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765376" cy="288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-kopilka.ru/images/SANY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4176464" cy="2160240"/>
          </a:xfrm>
          <a:prstGeom prst="rect">
            <a:avLst/>
          </a:prstGeom>
          <a:noFill/>
        </p:spPr>
      </p:pic>
      <p:pic>
        <p:nvPicPr>
          <p:cNvPr id="1028" name="Picture 4" descr="http://ped-kopilka.ru/images/SANY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4104456" cy="2160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836712"/>
            <a:ext cx="493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Способы приклеивания семян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ti-online.com/usr/templates/images/zagadki-pro-fruk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408712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365104"/>
            <a:ext cx="791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Приятного вам творчества!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65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2014-09-18T10:46:46Z</dcterms:created>
  <dcterms:modified xsi:type="dcterms:W3CDTF">2014-09-24T11:15:56Z</dcterms:modified>
</cp:coreProperties>
</file>